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7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2" autoAdjust="0"/>
    <p:restoredTop sz="94660"/>
  </p:normalViewPr>
  <p:slideViewPr>
    <p:cSldViewPr snapToGrid="0">
      <p:cViewPr varScale="1">
        <p:scale>
          <a:sx n="84" d="100"/>
          <a:sy n="84" d="100"/>
        </p:scale>
        <p:origin x="82" y="2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D2558FB-8B1F-F847-4E06-866056D650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B01A749-3BB8-2CF8-C912-AC8ED32554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9DDB3C8-B613-D173-0B02-187E4CA6F2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FE66-888F-4D18-87AB-DF821F84B5FA}" type="datetimeFigureOut">
              <a:rPr lang="ko-KR" altLang="en-US" smtClean="0"/>
              <a:t>2023-09-16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8DCB874-D467-F85B-A9E9-7BD4CB0C8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D41C42A-A044-7413-4CCD-DF79B89C4A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45AF-2665-4D4C-A752-62AC359DD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895762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67C996C-A053-2A5F-A945-E670993A8F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EA8C29E-3320-3ADE-9058-060F3764AA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5BA809D-CAE7-868B-3EAA-041AE619F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FE66-888F-4D18-87AB-DF821F84B5FA}" type="datetimeFigureOut">
              <a:rPr lang="ko-KR" altLang="en-US" smtClean="0"/>
              <a:t>2023-09-16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34693DC-0621-C917-228A-63E3652184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B71062D-CB9C-61E3-ABCD-D1701E72C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45AF-2665-4D4C-A752-62AC359DD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3067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D6F5F31A-61C5-5646-5201-BC101A040C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98D88FC-41E9-C276-4E82-AA4EAD7F35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B84FBD-5FDC-5D4F-8937-9993089F2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FE66-888F-4D18-87AB-DF821F84B5FA}" type="datetimeFigureOut">
              <a:rPr lang="ko-KR" altLang="en-US" smtClean="0"/>
              <a:t>2023-09-16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22D546B-A00D-F78A-D4BD-F9498B0A7C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038835B-FA30-F4E8-DCDE-EA6DE4C18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45AF-2665-4D4C-A752-62AC359DD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33373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E503C4E-A0CB-F2AE-9A20-ED7450184C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6826D85-BF8D-3BC5-3E01-E7E0A740FD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BD7D2C1-8922-20B8-2A63-7C58BA1C1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FE66-888F-4D18-87AB-DF821F84B5FA}" type="datetimeFigureOut">
              <a:rPr lang="ko-KR" altLang="en-US" smtClean="0"/>
              <a:t>2023-09-16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10E48E4-C8E5-D1F5-9E9D-B0CC891C36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27DC16B-D5DB-B67C-6DA6-41C38843F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45AF-2665-4D4C-A752-62AC359DD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49504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915DD7-AE0D-C31F-D255-817BA1D4A9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0CC0EF-30CE-813B-70BB-227A018875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0ADB30E-4B53-2136-377E-961AAF8BED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FE66-888F-4D18-87AB-DF821F84B5FA}" type="datetimeFigureOut">
              <a:rPr lang="ko-KR" altLang="en-US" smtClean="0"/>
              <a:t>2023-09-16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6E6EC97-0E76-B2DC-23D4-728309B9B5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2BDBFE8-3588-C50E-88DB-8FFA76875B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45AF-2665-4D4C-A752-62AC359DD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1259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506D1-5F8F-5A04-26DC-9A91D5382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797D1BE-34A0-D6F3-7F63-49B1545F9B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AC279B8-32D5-2C7A-CDA4-A71233E7204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88E8AF9-1D6F-3AD6-3EA9-D3C93DFC30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FE66-888F-4D18-87AB-DF821F84B5FA}" type="datetimeFigureOut">
              <a:rPr lang="ko-KR" altLang="en-US" smtClean="0"/>
              <a:t>2023-09-16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0183FE1-B849-FF90-4775-5884544A2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3C47225-55D7-62E9-377A-25E0BEF0B3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45AF-2665-4D4C-A752-62AC359DD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43203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51BA118-E46E-8C16-DD63-055348ECA0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5AB2FF72-9D0B-4DE2-9CD8-BD31262756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B79E851E-3050-B282-23B1-C5CDF7824B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68F99FE-5BC9-EF76-3D2C-004964621DD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4B4193A1-CB29-4556-0C93-7371329F276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A4F8126-D53D-7C4A-6464-E4C5AD516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FE66-888F-4D18-87AB-DF821F84B5FA}" type="datetimeFigureOut">
              <a:rPr lang="ko-KR" altLang="en-US" smtClean="0"/>
              <a:t>2023-09-16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8ACF4C71-2528-1356-7BDD-4A04C860B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EB2B527E-1643-7F5A-23DE-F55094578A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45AF-2665-4D4C-A752-62AC359DD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35284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492D830-C24B-6448-E3AE-3DD8224E7F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14CFA3CB-2DBC-F1A1-B725-42F727563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FE66-888F-4D18-87AB-DF821F84B5FA}" type="datetimeFigureOut">
              <a:rPr lang="ko-KR" altLang="en-US" smtClean="0"/>
              <a:t>2023-09-16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4DD5F4D4-F744-8C44-FBE0-D73CCD618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6191659-20AB-147D-EF84-21F44F8B61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45AF-2665-4D4C-A752-62AC359DD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8712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1B2F17C9-00CF-6206-84A9-84F766747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FE66-888F-4D18-87AB-DF821F84B5FA}" type="datetimeFigureOut">
              <a:rPr lang="ko-KR" altLang="en-US" smtClean="0"/>
              <a:t>2023-09-16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102D8706-A185-7951-EAB6-09155165D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10D4720E-3154-C759-E909-A5F232F706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45AF-2665-4D4C-A752-62AC359DD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6463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3678D14-C26F-F1B3-09D2-4E296B66A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A26F6F6-8F1A-36DE-9757-1A5CE0D552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809EF17-6000-8A04-E99E-22D23F70790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6C0EB8A-BC63-B719-F06F-183914945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FE66-888F-4D18-87AB-DF821F84B5FA}" type="datetimeFigureOut">
              <a:rPr lang="ko-KR" altLang="en-US" smtClean="0"/>
              <a:t>2023-09-16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ECDC482-C7DE-7030-BB17-8CDD708BC9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F2DA12AC-1862-ED07-F73A-515473AFC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45AF-2665-4D4C-A752-62AC359DD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80391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DE1C8BC-B978-4D31-52EC-0AF709010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28003FB9-7E4F-AA34-E082-A34C9BC677B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EF895A76-CBC9-18D8-C92F-CCF20E4C75D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9A481CA-D678-85EA-DC5F-87B910E197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1FE66-888F-4D18-87AB-DF821F84B5FA}" type="datetimeFigureOut">
              <a:rPr lang="ko-KR" altLang="en-US" smtClean="0"/>
              <a:t>2023-09-16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F10B2DA-0013-7E07-234A-744491B124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F48592B-4A96-4B33-D6B6-09F62B5FC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CB45AF-2665-4D4C-A752-62AC359DDC2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93388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CE3A43CE-A41F-E67C-F957-E6B781B138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EF57C21-D514-78C2-D736-92AC8DCD13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편집하려면 클릭</a:t>
            </a:r>
          </a:p>
          <a:p>
            <a:pPr lvl="1"/>
            <a:r>
              <a:rPr lang="ko-KR" altLang="en-US" dirty="0"/>
              <a:t>두 번째 수준</a:t>
            </a:r>
          </a:p>
          <a:p>
            <a:pPr lvl="2"/>
            <a:r>
              <a:rPr lang="ko-KR" altLang="en-US" dirty="0"/>
              <a:t>세 번째 수준</a:t>
            </a:r>
          </a:p>
          <a:p>
            <a:pPr lvl="3"/>
            <a:r>
              <a:rPr lang="ko-KR" altLang="en-US" dirty="0"/>
              <a:t>네 번째 수준</a:t>
            </a:r>
          </a:p>
          <a:p>
            <a:pPr lvl="4"/>
            <a:r>
              <a:rPr lang="ko-KR" altLang="en-US" dirty="0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12FD112-B93C-6244-43F4-28790315E95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</a:defRPr>
            </a:lvl1pPr>
          </a:lstStyle>
          <a:p>
            <a:fld id="{EEA1FE66-888F-4D18-87AB-DF821F84B5FA}" type="datetimeFigureOut">
              <a:rPr lang="ko-KR" altLang="en-US" smtClean="0"/>
              <a:pPr/>
              <a:t>2023-09-16</a:t>
            </a:fld>
            <a:endParaRPr lang="ko-KR" altLang="en-US" dirty="0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F718CDF-CA44-7091-33DC-690EC81FAFA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21F542B8-E784-C240-1B2F-221DADE2211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Y신명조" panose="02030600000101010101" pitchFamily="18" charset="-127"/>
                <a:ea typeface="HY신명조" panose="02030600000101010101" pitchFamily="18" charset="-127"/>
              </a:defRPr>
            </a:lvl1pPr>
          </a:lstStyle>
          <a:p>
            <a:fld id="{DFCB45AF-2665-4D4C-A752-62AC359DDC27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38388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HY신명조" panose="02030600000101010101" pitchFamily="18" charset="-127"/>
          <a:ea typeface="HY신명조" panose="02030600000101010101" pitchFamily="18" charset="-127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HY신명조" panose="02030600000101010101" pitchFamily="18" charset="-127"/>
          <a:ea typeface="HY신명조" panose="02030600000101010101" pitchFamily="18" charset="-127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Y신명조" panose="02030600000101010101" pitchFamily="18" charset="-127"/>
          <a:ea typeface="HY신명조" panose="02030600000101010101" pitchFamily="18" charset="-127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HY신명조" panose="02030600000101010101" pitchFamily="18" charset="-127"/>
          <a:ea typeface="HY신명조" panose="02030600000101010101" pitchFamily="18" charset="-127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Y신명조" panose="02030600000101010101" pitchFamily="18" charset="-127"/>
          <a:ea typeface="HY신명조" panose="02030600000101010101" pitchFamily="18" charset="-127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HY신명조" panose="02030600000101010101" pitchFamily="18" charset="-127"/>
          <a:ea typeface="HY신명조" panose="02030600000101010101" pitchFamily="18" charset="-127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4" name="Picture 6" descr="클로즈업 사진의 하얀 벚꽃">
            <a:extLst>
              <a:ext uri="{FF2B5EF4-FFF2-40B4-BE49-F238E27FC236}">
                <a16:creationId xmlns:a16="http://schemas.microsoft.com/office/drawing/2014/main" id="{5B738401-8F0F-B298-97E1-0941511D3B7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7" b="36610"/>
          <a:stretch/>
        </p:blipFill>
        <p:spPr bwMode="auto">
          <a:xfrm>
            <a:off x="0" y="-175428"/>
            <a:ext cx="12184792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직사각형 26">
            <a:extLst>
              <a:ext uri="{FF2B5EF4-FFF2-40B4-BE49-F238E27FC236}">
                <a16:creationId xmlns:a16="http://schemas.microsoft.com/office/drawing/2014/main" id="{84AAB1B9-A6ED-1140-402D-45C3F48968C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2000">
                <a:schemeClr val="bg1"/>
              </a:gs>
              <a:gs pos="100000">
                <a:srgbClr val="FFFFFF"/>
              </a:gs>
              <a:gs pos="55000">
                <a:srgbClr val="FFFFFF"/>
              </a:gs>
              <a:gs pos="27000">
                <a:schemeClr val="bg1">
                  <a:alpha val="3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8F4504A-CBB8-EBF1-CBC1-C048E5099890}"/>
              </a:ext>
            </a:extLst>
          </p:cNvPr>
          <p:cNvSpPr txBox="1"/>
          <p:nvPr/>
        </p:nvSpPr>
        <p:spPr>
          <a:xfrm>
            <a:off x="189766" y="6005689"/>
            <a:ext cx="925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HY신명조" panose="02030600000101010101" pitchFamily="18" charset="-127"/>
                <a:ea typeface="HY신명조" panose="02030600000101010101" pitchFamily="18" charset="-127"/>
              </a:rPr>
              <a:t>1/6</a:t>
            </a:r>
            <a:endParaRPr lang="ko-KR" altLang="en-US" sz="2400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2" name="Text Box 44">
            <a:extLst>
              <a:ext uri="{FF2B5EF4-FFF2-40B4-BE49-F238E27FC236}">
                <a16:creationId xmlns:a16="http://schemas.microsoft.com/office/drawing/2014/main" id="{A3F0EA44-CF22-3F2B-F719-C9995865881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2551" y="1986153"/>
            <a:ext cx="866936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1.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지금까지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지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내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온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것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주의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크신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은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혜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라</a:t>
            </a:r>
          </a:p>
        </p:txBody>
      </p:sp>
      <p:pic>
        <p:nvPicPr>
          <p:cNvPr id="3" name="Picture 53">
            <a:extLst>
              <a:ext uri="{FF2B5EF4-FFF2-40B4-BE49-F238E27FC236}">
                <a16:creationId xmlns:a16="http://schemas.microsoft.com/office/drawing/2014/main" id="{EE072CB3-7526-3508-5C99-29A8A1511A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514" y="733616"/>
            <a:ext cx="8772525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 Box 45">
            <a:extLst>
              <a:ext uri="{FF2B5EF4-FFF2-40B4-BE49-F238E27FC236}">
                <a16:creationId xmlns:a16="http://schemas.microsoft.com/office/drawing/2014/main" id="{281C5FAB-1F0E-B30A-5029-7A30322CEB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6251" y="5110543"/>
            <a:ext cx="81740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한이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없는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주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사랑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어찌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이루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말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   </a:t>
            </a:r>
            <a:r>
              <a:rPr lang="ko-KR" altLang="en-US" sz="3600" dirty="0" err="1">
                <a:latin typeface="HY신명조" panose="02030600000101010101" pitchFamily="18" charset="-127"/>
                <a:ea typeface="HY신명조" panose="02030600000101010101" pitchFamily="18" charset="-127"/>
              </a:rPr>
              <a:t>하랴</a:t>
            </a:r>
            <a:endParaRPr lang="ko-KR" altLang="en-US" sz="3600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pic>
        <p:nvPicPr>
          <p:cNvPr id="5" name="Picture 54">
            <a:extLst>
              <a:ext uri="{FF2B5EF4-FFF2-40B4-BE49-F238E27FC236}">
                <a16:creationId xmlns:a16="http://schemas.microsoft.com/office/drawing/2014/main" id="{8CD9785B-D480-88AA-D214-9DEDF55C30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14" y="3927856"/>
            <a:ext cx="879157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5">
            <a:extLst>
              <a:ext uri="{FF2B5EF4-FFF2-40B4-BE49-F238E27FC236}">
                <a16:creationId xmlns:a16="http://schemas.microsoft.com/office/drawing/2014/main" id="{C0B46E71-4462-2E85-49BB-73133C49CD1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42988" y="30163"/>
            <a:ext cx="133722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2800" dirty="0">
                <a:latin typeface="HY신명조" panose="02030600000101010101" pitchFamily="18" charset="-127"/>
                <a:ea typeface="HY신명조" panose="02030600000101010101" pitchFamily="18" charset="-127"/>
              </a:rPr>
              <a:t>301</a:t>
            </a:r>
            <a:r>
              <a:rPr lang="ko-KR" altLang="en-US" sz="2800" dirty="0">
                <a:latin typeface="HY신명조" panose="02030600000101010101" pitchFamily="18" charset="-127"/>
                <a:ea typeface="HY신명조" panose="02030600000101010101" pitchFamily="18" charset="-127"/>
              </a:rPr>
              <a:t>장 </a:t>
            </a:r>
          </a:p>
        </p:txBody>
      </p:sp>
    </p:spTree>
    <p:extLst>
      <p:ext uri="{BB962C8B-B14F-4D97-AF65-F5344CB8AC3E}">
        <p14:creationId xmlns:p14="http://schemas.microsoft.com/office/powerpoint/2010/main" val="1784039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클로즈업 사진의 하얀 벚꽃">
            <a:extLst>
              <a:ext uri="{FF2B5EF4-FFF2-40B4-BE49-F238E27FC236}">
                <a16:creationId xmlns:a16="http://schemas.microsoft.com/office/drawing/2014/main" id="{8C96B33C-0AEF-2504-0CCF-80057C3CC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7" b="36610"/>
          <a:stretch/>
        </p:blipFill>
        <p:spPr bwMode="auto">
          <a:xfrm>
            <a:off x="0" y="-175428"/>
            <a:ext cx="12184792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15793B86-8293-A75A-671C-B25C113A626A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2000">
                <a:schemeClr val="bg1"/>
              </a:gs>
              <a:gs pos="100000">
                <a:srgbClr val="FFFFFF"/>
              </a:gs>
              <a:gs pos="55000">
                <a:srgbClr val="FFFFFF"/>
              </a:gs>
              <a:gs pos="27000">
                <a:schemeClr val="bg1">
                  <a:alpha val="3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AFB2E0-651C-0C60-E37F-96C7CFEF9148}"/>
              </a:ext>
            </a:extLst>
          </p:cNvPr>
          <p:cNvSpPr txBox="1"/>
          <p:nvPr/>
        </p:nvSpPr>
        <p:spPr>
          <a:xfrm>
            <a:off x="180622" y="6005689"/>
            <a:ext cx="925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HY신명조" panose="02030600000101010101" pitchFamily="18" charset="-127"/>
                <a:ea typeface="HY신명조" panose="02030600000101010101" pitchFamily="18" charset="-127"/>
              </a:rPr>
              <a:t>2/6</a:t>
            </a:r>
            <a:endParaRPr lang="ko-KR" altLang="en-US" sz="2400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2" name="Text Box 99">
            <a:extLst>
              <a:ext uri="{FF2B5EF4-FFF2-40B4-BE49-F238E27FC236}">
                <a16:creationId xmlns:a16="http://schemas.microsoft.com/office/drawing/2014/main" id="{B7D0E538-C69D-6129-BD8E-3CF62B2ACBA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45526" y="2004087"/>
            <a:ext cx="849463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자나깨나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주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손</a:t>
            </a:r>
            <a:r>
              <a:rPr lang="en-US" altLang="ko-KR" sz="32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이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항상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살펴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주</a:t>
            </a:r>
            <a:r>
              <a:rPr lang="en-US" altLang="ko-KR" sz="28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시고</a:t>
            </a:r>
          </a:p>
        </p:txBody>
      </p:sp>
      <p:pic>
        <p:nvPicPr>
          <p:cNvPr id="3" name="Picture 111">
            <a:extLst>
              <a:ext uri="{FF2B5EF4-FFF2-40B4-BE49-F238E27FC236}">
                <a16:creationId xmlns:a16="http://schemas.microsoft.com/office/drawing/2014/main" id="{2582BFE9-58FE-C070-2BDD-5462019367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759" y="837375"/>
            <a:ext cx="87820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00">
            <a:extLst>
              <a:ext uri="{FF2B5EF4-FFF2-40B4-BE49-F238E27FC236}">
                <a16:creationId xmlns:a16="http://schemas.microsoft.com/office/drawing/2014/main" id="{A4AB10F3-DBEC-6DA1-F02A-1339B4E5D0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68582" y="5249699"/>
            <a:ext cx="8571577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모든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일을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주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안에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서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형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통하게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시네</a:t>
            </a:r>
          </a:p>
        </p:txBody>
      </p:sp>
      <p:pic>
        <p:nvPicPr>
          <p:cNvPr id="16" name="Picture 112">
            <a:extLst>
              <a:ext uri="{FF2B5EF4-FFF2-40B4-BE49-F238E27FC236}">
                <a16:creationId xmlns:a16="http://schemas.microsoft.com/office/drawing/2014/main" id="{84E73E15-7D2A-46E3-A3F1-A703A141DC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4759" y="3921062"/>
            <a:ext cx="89154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73396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클로즈업 사진의 하얀 벚꽃">
            <a:extLst>
              <a:ext uri="{FF2B5EF4-FFF2-40B4-BE49-F238E27FC236}">
                <a16:creationId xmlns:a16="http://schemas.microsoft.com/office/drawing/2014/main" id="{8C3C2299-73A7-D963-8EF0-A7E33FCE12B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7" b="36610"/>
          <a:stretch/>
        </p:blipFill>
        <p:spPr bwMode="auto">
          <a:xfrm>
            <a:off x="0" y="-175428"/>
            <a:ext cx="12184792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9C56ADFC-D36A-3EE7-6986-FA90059DBA9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2000">
                <a:schemeClr val="bg1"/>
              </a:gs>
              <a:gs pos="100000">
                <a:srgbClr val="FFFFFF"/>
              </a:gs>
              <a:gs pos="55000">
                <a:srgbClr val="FFFFFF"/>
              </a:gs>
              <a:gs pos="27000">
                <a:schemeClr val="bg1">
                  <a:alpha val="3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8F58465-1A94-36CF-0B51-A10E2AC87E4F}"/>
              </a:ext>
            </a:extLst>
          </p:cNvPr>
          <p:cNvSpPr txBox="1"/>
          <p:nvPr/>
        </p:nvSpPr>
        <p:spPr>
          <a:xfrm>
            <a:off x="180622" y="6005689"/>
            <a:ext cx="925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HY신명조" panose="02030600000101010101" pitchFamily="18" charset="-127"/>
                <a:ea typeface="HY신명조" panose="02030600000101010101" pitchFamily="18" charset="-127"/>
              </a:rPr>
              <a:t>3/6</a:t>
            </a:r>
            <a:endParaRPr lang="ko-KR" altLang="en-US" sz="2400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11" name="Text Box 98">
            <a:extLst>
              <a:ext uri="{FF2B5EF4-FFF2-40B4-BE49-F238E27FC236}">
                <a16:creationId xmlns:a16="http://schemas.microsoft.com/office/drawing/2014/main" id="{5896C67C-92A4-507B-7050-E9F1FEDFDF8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6684" y="1958721"/>
            <a:ext cx="858440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2.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몸도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맘도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연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약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하나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새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받아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살았네</a:t>
            </a:r>
          </a:p>
        </p:txBody>
      </p:sp>
      <p:pic>
        <p:nvPicPr>
          <p:cNvPr id="12" name="Picture 110">
            <a:extLst>
              <a:ext uri="{FF2B5EF4-FFF2-40B4-BE49-F238E27FC236}">
                <a16:creationId xmlns:a16="http://schemas.microsoft.com/office/drawing/2014/main" id="{B8B6ABF7-B94E-4BC5-8194-5D525523D4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1234" y="706184"/>
            <a:ext cx="8772525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99">
            <a:extLst>
              <a:ext uri="{FF2B5EF4-FFF2-40B4-BE49-F238E27FC236}">
                <a16:creationId xmlns:a16="http://schemas.microsoft.com/office/drawing/2014/main" id="{C4BB9391-F81E-5987-B556-0BB27DCE43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121" y="5042090"/>
            <a:ext cx="815800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물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붓듯이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부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으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시는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주의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은혜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족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하다</a:t>
            </a:r>
          </a:p>
        </p:txBody>
      </p:sp>
      <p:pic>
        <p:nvPicPr>
          <p:cNvPr id="14" name="Picture 112">
            <a:extLst>
              <a:ext uri="{FF2B5EF4-FFF2-40B4-BE49-F238E27FC236}">
                <a16:creationId xmlns:a16="http://schemas.microsoft.com/office/drawing/2014/main" id="{09E6D6C1-AB80-4C96-441C-5832FFE2B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2184" y="3883215"/>
            <a:ext cx="879157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36442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클로즈업 사진의 하얀 벚꽃">
            <a:extLst>
              <a:ext uri="{FF2B5EF4-FFF2-40B4-BE49-F238E27FC236}">
                <a16:creationId xmlns:a16="http://schemas.microsoft.com/office/drawing/2014/main" id="{AE41ED78-598F-D2AC-7F54-3B97FA241BC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7" b="36610"/>
          <a:stretch/>
        </p:blipFill>
        <p:spPr bwMode="auto">
          <a:xfrm>
            <a:off x="0" y="-175428"/>
            <a:ext cx="12184792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31C65319-413D-0578-636A-308CDCD0757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2000">
                <a:schemeClr val="bg1"/>
              </a:gs>
              <a:gs pos="100000">
                <a:srgbClr val="FFFFFF"/>
              </a:gs>
              <a:gs pos="55000">
                <a:srgbClr val="FFFFFF"/>
              </a:gs>
              <a:gs pos="27000">
                <a:schemeClr val="bg1">
                  <a:alpha val="3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5FB49F-BECB-340C-CC02-1AAD3CCD9482}"/>
              </a:ext>
            </a:extLst>
          </p:cNvPr>
          <p:cNvSpPr txBox="1"/>
          <p:nvPr/>
        </p:nvSpPr>
        <p:spPr>
          <a:xfrm>
            <a:off x="180622" y="6005689"/>
            <a:ext cx="925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HY신명조" panose="02030600000101010101" pitchFamily="18" charset="-127"/>
                <a:ea typeface="HY신명조" panose="02030600000101010101" pitchFamily="18" charset="-127"/>
              </a:rPr>
              <a:t>4/6</a:t>
            </a:r>
            <a:endParaRPr lang="ko-KR" altLang="en-US" sz="2400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11" name="Text Box 98">
            <a:extLst>
              <a:ext uri="{FF2B5EF4-FFF2-40B4-BE49-F238E27FC236}">
                <a16:creationId xmlns:a16="http://schemas.microsoft.com/office/drawing/2014/main" id="{9B3522EB-AB0D-E232-DFC6-414499DB41A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9117" y="1909128"/>
            <a:ext cx="846738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사랑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없는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거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리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에</a:t>
            </a:r>
            <a:r>
              <a:rPr lang="en-US" altLang="ko-KR" sz="32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험한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산길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헤 맬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때</a:t>
            </a:r>
          </a:p>
        </p:txBody>
      </p:sp>
      <p:pic>
        <p:nvPicPr>
          <p:cNvPr id="12" name="Picture 109">
            <a:extLst>
              <a:ext uri="{FF2B5EF4-FFF2-40B4-BE49-F238E27FC236}">
                <a16:creationId xmlns:a16="http://schemas.microsoft.com/office/drawing/2014/main" id="{B096A500-1E04-C353-A613-E1B155CEA7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942" y="718503"/>
            <a:ext cx="87820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Box 99">
            <a:extLst>
              <a:ext uri="{FF2B5EF4-FFF2-40B4-BE49-F238E27FC236}">
                <a16:creationId xmlns:a16="http://schemas.microsoft.com/office/drawing/2014/main" id="{8C4D3769-A384-968E-0DF0-8B6BC32E80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82105" y="4911559"/>
            <a:ext cx="8794395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주의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손을</a:t>
            </a:r>
            <a:r>
              <a:rPr lang="ko-KR" altLang="en-US" sz="9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 err="1">
                <a:latin typeface="HY신명조" panose="02030600000101010101" pitchFamily="18" charset="-127"/>
                <a:ea typeface="HY신명조" panose="02030600000101010101" pitchFamily="18" charset="-127"/>
              </a:rPr>
              <a:t>굳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게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 err="1">
                <a:latin typeface="HY신명조" panose="02030600000101010101" pitchFamily="18" charset="-127"/>
                <a:ea typeface="HY신명조" panose="02030600000101010101" pitchFamily="18" charset="-127"/>
              </a:rPr>
              <a:t>잡</a:t>
            </a:r>
            <a:r>
              <a:rPr lang="en-US" altLang="ko-KR" sz="28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고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찬</a:t>
            </a:r>
            <a:r>
              <a:rPr lang="en-US" altLang="ko-KR" sz="28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송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하며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가</a:t>
            </a:r>
            <a:r>
              <a:rPr lang="en-US" altLang="ko-KR" sz="28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리라</a:t>
            </a:r>
          </a:p>
        </p:txBody>
      </p:sp>
      <p:pic>
        <p:nvPicPr>
          <p:cNvPr id="14" name="Picture 111">
            <a:extLst>
              <a:ext uri="{FF2B5EF4-FFF2-40B4-BE49-F238E27FC236}">
                <a16:creationId xmlns:a16="http://schemas.microsoft.com/office/drawing/2014/main" id="{85A311E5-54F2-17BA-5CA8-EEDAC68FACA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0942" y="3675063"/>
            <a:ext cx="89154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9947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클로즈업 사진의 하얀 벚꽃">
            <a:extLst>
              <a:ext uri="{FF2B5EF4-FFF2-40B4-BE49-F238E27FC236}">
                <a16:creationId xmlns:a16="http://schemas.microsoft.com/office/drawing/2014/main" id="{811D957B-0C3A-C55C-44B0-93AEF05639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7" b="36610"/>
          <a:stretch/>
        </p:blipFill>
        <p:spPr bwMode="auto">
          <a:xfrm>
            <a:off x="0" y="-175428"/>
            <a:ext cx="12184792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DB1E76D2-0430-173F-3AF4-7292A3EE00F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2000">
                <a:schemeClr val="bg1"/>
              </a:gs>
              <a:gs pos="100000">
                <a:srgbClr val="FFFFFF"/>
              </a:gs>
              <a:gs pos="55000">
                <a:srgbClr val="FFFFFF"/>
              </a:gs>
              <a:gs pos="27000">
                <a:schemeClr val="bg1">
                  <a:alpha val="3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021B29A-F3FB-9720-35F8-C906913453F1}"/>
              </a:ext>
            </a:extLst>
          </p:cNvPr>
          <p:cNvSpPr txBox="1"/>
          <p:nvPr/>
        </p:nvSpPr>
        <p:spPr>
          <a:xfrm>
            <a:off x="180622" y="6005689"/>
            <a:ext cx="925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HY신명조" panose="02030600000101010101" pitchFamily="18" charset="-127"/>
                <a:ea typeface="HY신명조" panose="02030600000101010101" pitchFamily="18" charset="-127"/>
              </a:rPr>
              <a:t>5/6</a:t>
            </a:r>
            <a:endParaRPr lang="ko-KR" altLang="en-US" sz="2400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13" name="Text Box 102">
            <a:extLst>
              <a:ext uri="{FF2B5EF4-FFF2-40B4-BE49-F238E27FC236}">
                <a16:creationId xmlns:a16="http://schemas.microsoft.com/office/drawing/2014/main" id="{C6C9FF6A-627E-3FD7-4172-27042EBD0E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0489" y="2148649"/>
            <a:ext cx="858440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3.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주님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다시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 err="1">
                <a:latin typeface="HY신명조" panose="02030600000101010101" pitchFamily="18" charset="-127"/>
                <a:ea typeface="HY신명조" panose="02030600000101010101" pitchFamily="18" charset="-127"/>
              </a:rPr>
              <a:t>뵈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올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날이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날로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 err="1">
                <a:latin typeface="HY신명조" panose="02030600000101010101" pitchFamily="18" charset="-127"/>
                <a:ea typeface="HY신명조" panose="02030600000101010101" pitchFamily="18" charset="-127"/>
              </a:rPr>
              <a:t>날로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다가와</a:t>
            </a:r>
          </a:p>
        </p:txBody>
      </p:sp>
      <p:pic>
        <p:nvPicPr>
          <p:cNvPr id="14" name="Picture 118">
            <a:extLst>
              <a:ext uri="{FF2B5EF4-FFF2-40B4-BE49-F238E27FC236}">
                <a16:creationId xmlns:a16="http://schemas.microsoft.com/office/drawing/2014/main" id="{0E1950F4-398C-B112-999A-74BEF790B3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514" y="896112"/>
            <a:ext cx="8772525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103">
            <a:extLst>
              <a:ext uri="{FF2B5EF4-FFF2-40B4-BE49-F238E27FC236}">
                <a16:creationId xmlns:a16="http://schemas.microsoft.com/office/drawing/2014/main" id="{22B88935-1224-0CC2-D063-D6B4EA30A9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73615" y="4973320"/>
            <a:ext cx="815800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무거운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짐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주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맡겨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벗을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날도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멀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  </a:t>
            </a:r>
            <a:r>
              <a:rPr lang="ko-KR" altLang="en-US" sz="3600" dirty="0" err="1">
                <a:latin typeface="HY신명조" panose="02030600000101010101" pitchFamily="18" charset="-127"/>
                <a:ea typeface="HY신명조" panose="02030600000101010101" pitchFamily="18" charset="-127"/>
              </a:rPr>
              <a:t>잖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네</a:t>
            </a:r>
          </a:p>
        </p:txBody>
      </p:sp>
      <p:pic>
        <p:nvPicPr>
          <p:cNvPr id="16" name="Picture 120">
            <a:extLst>
              <a:ext uri="{FF2B5EF4-FFF2-40B4-BE49-F238E27FC236}">
                <a16:creationId xmlns:a16="http://schemas.microsoft.com/office/drawing/2014/main" id="{DF540770-BA5D-088D-52D6-3A7DD0DAB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9390" y="3790633"/>
            <a:ext cx="8791575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3641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클로즈업 사진의 하얀 벚꽃">
            <a:extLst>
              <a:ext uri="{FF2B5EF4-FFF2-40B4-BE49-F238E27FC236}">
                <a16:creationId xmlns:a16="http://schemas.microsoft.com/office/drawing/2014/main" id="{555E0297-3F5A-BAF5-9F7A-F5768F81F3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967" b="36610"/>
          <a:stretch/>
        </p:blipFill>
        <p:spPr bwMode="auto">
          <a:xfrm>
            <a:off x="0" y="-175428"/>
            <a:ext cx="12184792" cy="72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직사각형 7">
            <a:extLst>
              <a:ext uri="{FF2B5EF4-FFF2-40B4-BE49-F238E27FC236}">
                <a16:creationId xmlns:a16="http://schemas.microsoft.com/office/drawing/2014/main" id="{4BF7C7A0-F0E1-8ACE-367C-337C5EED77B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82000">
                <a:schemeClr val="bg1"/>
              </a:gs>
              <a:gs pos="100000">
                <a:srgbClr val="FFFFFF"/>
              </a:gs>
              <a:gs pos="55000">
                <a:srgbClr val="FFFFFF"/>
              </a:gs>
              <a:gs pos="27000">
                <a:schemeClr val="bg1">
                  <a:alpha val="35000"/>
                </a:schemeClr>
              </a:gs>
            </a:gsLst>
            <a:path path="circle">
              <a:fillToRect t="100000" r="100000"/>
            </a:path>
            <a:tileRect l="-100000" b="-100000"/>
          </a:gradFill>
          <a:effectLst>
            <a:softEdge rad="0"/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0642CF5-A6C2-1746-7159-7D3BAC74518F}"/>
              </a:ext>
            </a:extLst>
          </p:cNvPr>
          <p:cNvSpPr txBox="1"/>
          <p:nvPr/>
        </p:nvSpPr>
        <p:spPr>
          <a:xfrm>
            <a:off x="180622" y="6005689"/>
            <a:ext cx="9256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latin typeface="HY신명조" panose="02030600000101010101" pitchFamily="18" charset="-127"/>
                <a:ea typeface="HY신명조" panose="02030600000101010101" pitchFamily="18" charset="-127"/>
              </a:rPr>
              <a:t>6/6</a:t>
            </a:r>
            <a:endParaRPr lang="ko-KR" altLang="en-US" sz="2400" dirty="0">
              <a:latin typeface="HY신명조" panose="02030600000101010101" pitchFamily="18" charset="-127"/>
              <a:ea typeface="HY신명조" panose="02030600000101010101" pitchFamily="18" charset="-127"/>
            </a:endParaRPr>
          </a:p>
        </p:txBody>
      </p:sp>
      <p:sp>
        <p:nvSpPr>
          <p:cNvPr id="13" name="Text Box 98">
            <a:extLst>
              <a:ext uri="{FF2B5EF4-FFF2-40B4-BE49-F238E27FC236}">
                <a16:creationId xmlns:a16="http://schemas.microsoft.com/office/drawing/2014/main" id="{CDB50BE9-444E-E8AE-AE19-7A09C3EB9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3689" y="2135176"/>
            <a:ext cx="854592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나를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위해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예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비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하</a:t>
            </a:r>
            <a:r>
              <a:rPr lang="en-US" altLang="ko-KR" sz="32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신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고향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집에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돌</a:t>
            </a:r>
            <a:r>
              <a:rPr lang="en-US" altLang="ko-KR" sz="28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아가</a:t>
            </a:r>
          </a:p>
        </p:txBody>
      </p:sp>
      <p:pic>
        <p:nvPicPr>
          <p:cNvPr id="14" name="Picture 111">
            <a:extLst>
              <a:ext uri="{FF2B5EF4-FFF2-40B4-BE49-F238E27FC236}">
                <a16:creationId xmlns:a16="http://schemas.microsoft.com/office/drawing/2014/main" id="{49B5C934-E537-D1C9-EB7E-4638B5153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5514" y="944551"/>
            <a:ext cx="8782050" cy="1314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Box 99">
            <a:extLst>
              <a:ext uri="{FF2B5EF4-FFF2-40B4-BE49-F238E27FC236}">
                <a16:creationId xmlns:a16="http://schemas.microsoft.com/office/drawing/2014/main" id="{37E291E6-9FA7-6DD4-EDB8-0D0E114317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37787" y="5189449"/>
            <a:ext cx="875912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아버지의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 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품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안에</a:t>
            </a:r>
            <a:r>
              <a:rPr lang="en-US" altLang="ko-KR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서</a:t>
            </a:r>
            <a:r>
              <a:rPr lang="ko-KR" altLang="en-US" sz="12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영</a:t>
            </a:r>
            <a:r>
              <a:rPr lang="en-US" altLang="ko-KR" sz="32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 err="1">
                <a:latin typeface="HY신명조" panose="02030600000101010101" pitchFamily="18" charset="-127"/>
                <a:ea typeface="HY신명조" panose="02030600000101010101" pitchFamily="18" charset="-127"/>
              </a:rPr>
              <a:t>원토록</a:t>
            </a:r>
            <a:r>
              <a:rPr lang="ko-KR" altLang="en-US" sz="800" dirty="0">
                <a:latin typeface="HY신명조" panose="02030600000101010101" pitchFamily="18" charset="-127"/>
                <a:ea typeface="HY신명조" panose="02030600000101010101" pitchFamily="18" charset="-127"/>
              </a:rPr>
              <a:t> 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살</a:t>
            </a:r>
            <a:r>
              <a:rPr lang="en-US" altLang="ko-KR" sz="2800" dirty="0">
                <a:latin typeface="HY신명조" panose="02030600000101010101" pitchFamily="18" charset="-127"/>
                <a:ea typeface="HY신명조" panose="02030600000101010101" pitchFamily="18" charset="-127"/>
              </a:rPr>
              <a:t>-</a:t>
            </a:r>
            <a:r>
              <a:rPr lang="ko-KR" altLang="en-US" sz="3600" dirty="0">
                <a:latin typeface="HY신명조" panose="02030600000101010101" pitchFamily="18" charset="-127"/>
                <a:ea typeface="HY신명조" panose="02030600000101010101" pitchFamily="18" charset="-127"/>
              </a:rPr>
              <a:t>리라</a:t>
            </a:r>
          </a:p>
        </p:txBody>
      </p:sp>
      <p:pic>
        <p:nvPicPr>
          <p:cNvPr id="16" name="Picture 113">
            <a:extLst>
              <a:ext uri="{FF2B5EF4-FFF2-40B4-BE49-F238E27FC236}">
                <a16:creationId xmlns:a16="http://schemas.microsoft.com/office/drawing/2014/main" id="{51365CA0-54EB-7108-F352-BA86D2D76E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3640" y="3860812"/>
            <a:ext cx="891540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54621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152</Words>
  <Application>Microsoft Office PowerPoint</Application>
  <PresentationFormat>와이드스크린</PresentationFormat>
  <Paragraphs>19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9" baseType="lpstr">
      <vt:lpstr>HY신명조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6665</dc:creator>
  <cp:lastModifiedBy>6665</cp:lastModifiedBy>
  <cp:revision>4</cp:revision>
  <dcterms:created xsi:type="dcterms:W3CDTF">2023-09-07T13:59:39Z</dcterms:created>
  <dcterms:modified xsi:type="dcterms:W3CDTF">2023-09-16T05:17:37Z</dcterms:modified>
</cp:coreProperties>
</file>